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5E549D-4234-4D4F-8D21-B250D72DC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E3FEDA6-959F-4B5C-8A22-B999A17EF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C323EC-02E4-4ED7-A9FB-29AA5A3F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81ACC3-9A8E-4A0A-9ED4-A7D34EC3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589479-E1B6-4F12-A50F-892ED059A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615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E8ABDB-F3FF-44E4-9F85-7E1D8098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B1E47B-DB3F-4192-A07D-43758A54C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76E4DC-C394-42E9-B385-CDAFC005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A7F1FD-18FD-4C12-8FDF-8CF7ED9A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932204-2E0C-4962-88E5-154185BD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32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F58EB8B-6542-4FE2-8AAD-3312B5CB9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980D110-9277-4339-9CD9-5DECA3232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BC44AB-A18B-48FA-8AFE-0A065C94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265499-F0E3-4AF5-BA6D-A211583D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F7FFF9-E4A6-4870-893D-37E7B4B4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036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CABDAC-6188-45C9-B165-8EEC9EC7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26B04B-EDFC-46A1-AB04-C63C5B34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85F6CF-82CE-45C1-B9FC-EFC8E0AB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FFE713-3DD2-4806-B9F6-DEA7E9A6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461BB9-BEA7-4F5B-810C-3EEC117A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725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6D30EA-64E6-4AC3-99A1-FD030954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BAF2AC-EC09-4B52-93AE-8D5662DDD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322773-A06C-4098-93F7-D8E025E8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3F8F9E-9723-4D8A-A9DB-59143622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2E5E16-3908-4FBA-8933-B38A6638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385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36E9F9-4142-4D70-ABB1-22B69A10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02E786-B345-4214-BA21-58B6B3413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1F41848-62B8-4153-948C-A3FB94C39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5A7ADE-8BC0-4408-8C06-D48E27A9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A7B862-53CC-41F9-8367-1FEB2789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CCDDE2-4E77-423C-BFF4-44353F67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863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7B83E2-DB19-4F7A-9486-FB704FD6D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DD3211-602B-4663-83BA-01EF9EBE9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101A103-A6BB-4674-8C32-36F5A9DEC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0979E2A-DDD1-4F2A-A169-CA959DD1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EEBB62C-8EC6-4C4B-AD75-F8C96CD56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6E3897F-D8FF-4F6B-9329-1F4ECB5F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DBF75C9-AB78-434C-8A89-51BD2F58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E14B52A-2F7F-4F6F-8BF9-7BD806D0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056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DC6475-ACAA-4DF8-9514-6137847C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A172BFB-9DB9-4EBE-99EC-A1675332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6F2583E-FC92-46FF-BC45-AAA4BADB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5B67FA9-A2C6-404E-8B86-94AF45FA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722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5FC0EBD-87F3-4A50-BFB1-BCA02BAE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B2153B4-A769-4D0D-9BC1-17FA4F1E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4318DAA-D578-413F-88C5-F1CAF4BA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524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DB1237-AAEF-44C0-8313-8206C5B0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A2AD41-178C-4817-A14A-72CF3998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787FAC-FA46-4244-82A0-4009910D3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7C5C19-91D5-4FCE-8700-36C62555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CAD86C8-D4CF-4BEE-8A00-AD51DABF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F007E8-0B14-4F67-A678-78010576E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462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EEC787-A579-4703-B28A-D67FBC4D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B2B828-8AEA-4FAC-A517-BECA8E505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2A6D7E3-E556-43DC-A0C3-1B49E45BD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D297CDF-B774-41DA-A55F-779471F7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D873D8-69CC-4556-B296-5D76F0C3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03B2908-EA9A-4A22-8770-20B21682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60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1619334-046B-45B8-925F-7AE6E0FF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0D4A00-A827-4A81-8665-1DFE7ED3D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358401-A96F-4060-AE08-56DB9EB7F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A9D35-31EE-4C0A-9F5E-FF07E2FB6DF3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035104-690B-443D-A361-FB0C93620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2BBD00-0394-4284-8EF5-51BCBD059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51EB1-B4D1-41B0-9BA5-B566072C3F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811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D3683D-A3C7-407B-A8CB-486513B3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894"/>
            <a:ext cx="10515600" cy="611944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r-IQ" sz="4000" dirty="0">
                <a:solidFill>
                  <a:schemeClr val="bg1"/>
                </a:solidFill>
              </a:rPr>
              <a:t>لولا علي لهلك عمر </a:t>
            </a:r>
          </a:p>
          <a:p>
            <a:r>
              <a:rPr lang="ar-IQ" sz="4000" dirty="0">
                <a:solidFill>
                  <a:schemeClr val="bg1"/>
                </a:solidFill>
              </a:rPr>
              <a:t>لعمرك إني احترمك</a:t>
            </a:r>
          </a:p>
          <a:p>
            <a:r>
              <a:rPr lang="ar-IQ" sz="4000" dirty="0">
                <a:solidFill>
                  <a:schemeClr val="bg1"/>
                </a:solidFill>
              </a:rPr>
              <a:t>كل رجل وضيعته</a:t>
            </a:r>
          </a:p>
          <a:p>
            <a:r>
              <a:rPr lang="ar-IQ" sz="4000" dirty="0">
                <a:solidFill>
                  <a:schemeClr val="bg1"/>
                </a:solidFill>
              </a:rPr>
              <a:t>ضربي العبد مسيئاً  - أشدُ ضربي العبد مسيئاً</a:t>
            </a:r>
          </a:p>
        </p:txBody>
      </p:sp>
    </p:spTree>
    <p:extLst>
      <p:ext uri="{BB962C8B-B14F-4D97-AF65-F5344CB8AC3E}">
        <p14:creationId xmlns:p14="http://schemas.microsoft.com/office/powerpoint/2010/main" val="327326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2571C3-7736-4F64-8E61-DF83921B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761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/>
              <a:t>             </a:t>
            </a:r>
            <a:r>
              <a:rPr lang="ar-SA" sz="4800" b="1" dirty="0"/>
              <a:t>حذف المبتدأ وجوباً</a:t>
            </a:r>
            <a:endParaRPr lang="ar-IQ" sz="4800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636B3C-3045-4F59-99B3-509B914B5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7618"/>
            <a:ext cx="12192000" cy="551453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1- النعت المقطوع إلى الرفع في مدح نحو: (مررت بزيدٍ الكريمُ) أو ذم نحو: (مررت بزيد الخبيثُ) أو ترحم نحو: (مررت بزيد المسكينُ)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2- أن يكون الخبر مخصوص نعم أو بئس نحو: (نعمَ الرجلُ زيدٌ) و(بئس الرجل عمرو)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3- إذا كان الخبر صريحاً في القسم مثل: (في ذمتي لأفعلن)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4- أن يكون الخبر مصدراً نائباً مناب الفعل نحو (صبر جميل)</a:t>
            </a:r>
          </a:p>
          <a:p>
            <a:pPr marL="0" indent="0" algn="just">
              <a:buNone/>
            </a:pPr>
            <a:r>
              <a:rPr lang="ar-IQ" sz="3600" b="1" dirty="0">
                <a:solidFill>
                  <a:schemeClr val="bg1"/>
                </a:solidFill>
              </a:rPr>
              <a:t>(صبر جميل)</a:t>
            </a:r>
          </a:p>
        </p:txBody>
      </p:sp>
    </p:spTree>
    <p:extLst>
      <p:ext uri="{BB962C8B-B14F-4D97-AF65-F5344CB8AC3E}">
        <p14:creationId xmlns:p14="http://schemas.microsoft.com/office/powerpoint/2010/main" val="356957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C67173-AF32-4335-8AEB-69793FB3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IQ" b="1" dirty="0"/>
              <a:t>                                تعدد الخبر</a:t>
            </a:r>
            <a:br>
              <a:rPr lang="ar-IQ" b="1" dirty="0"/>
            </a:br>
            <a:r>
              <a:rPr lang="ar-IQ" b="1" dirty="0"/>
              <a:t>          وأخبروا باثنينِ أو </a:t>
            </a:r>
            <a:r>
              <a:rPr lang="ar-IQ" b="1" dirty="0" err="1"/>
              <a:t>بأكثرا</a:t>
            </a:r>
            <a:r>
              <a:rPr lang="ar-IQ" b="1" dirty="0"/>
              <a:t> ... عن واحدٍ كهُم سراةٌ شعرا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836B17A-10EC-4D87-BCCF-C7781597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r-IQ" sz="3600" b="1" dirty="0">
                <a:solidFill>
                  <a:schemeClr val="bg1"/>
                </a:solidFill>
              </a:rPr>
              <a:t> (هذا حلو حامض)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(زيد قائم ضاحك)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قوله تعالى: {وَهُوَ الْغَفُورُ الْوَدُودُ ذُو الْعَرْشِ الْمَجِيدُ}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من </a:t>
            </a:r>
            <a:r>
              <a:rPr lang="ar-IQ" sz="3600" b="1" dirty="0" err="1">
                <a:solidFill>
                  <a:schemeClr val="bg1"/>
                </a:solidFill>
              </a:rPr>
              <a:t>يكُ</a:t>
            </a:r>
            <a:r>
              <a:rPr lang="ar-IQ" sz="3600" b="1" dirty="0">
                <a:solidFill>
                  <a:schemeClr val="bg1"/>
                </a:solidFill>
              </a:rPr>
              <a:t> ذا بتٍ فهذا بتي ... مُقيّظٌ مُصيّف مَشتّي</a:t>
            </a:r>
          </a:p>
          <a:p>
            <a:r>
              <a:rPr lang="ar-IQ" sz="3600" b="1" dirty="0">
                <a:solidFill>
                  <a:schemeClr val="bg1"/>
                </a:solidFill>
              </a:rPr>
              <a:t>ينامُ بإحدى مقلتيه ويتقي ... بأخرى المنايا فهو يقظانٌ نائمُ</a:t>
            </a:r>
          </a:p>
          <a:p>
            <a:r>
              <a:rPr lang="ar-IQ" sz="3600" b="1" dirty="0" err="1">
                <a:solidFill>
                  <a:schemeClr val="bg1"/>
                </a:solidFill>
              </a:rPr>
              <a:t>الخلا</a:t>
            </a:r>
            <a:r>
              <a:rPr lang="ar-IQ" sz="3600" b="1" dirty="0">
                <a:solidFill>
                  <a:schemeClr val="bg1"/>
                </a:solidFill>
              </a:rPr>
              <a:t> ف في مثل قوله تعالى:{فَإذَا هِيَ حيَّةٌ تَسْعَى}</a:t>
            </a:r>
          </a:p>
        </p:txBody>
      </p:sp>
    </p:spTree>
    <p:extLst>
      <p:ext uri="{BB962C8B-B14F-4D97-AF65-F5344CB8AC3E}">
        <p14:creationId xmlns:p14="http://schemas.microsoft.com/office/powerpoint/2010/main" val="7252409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175</Words>
  <Application>Microsoft Office PowerPoint</Application>
  <PresentationFormat>شاشة عريضة</PresentationFormat>
  <Paragraphs>17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نسق Office</vt:lpstr>
      <vt:lpstr>عرض تقديمي في PowerPoint</vt:lpstr>
      <vt:lpstr>             حذف المبتدأ وجوباً</vt:lpstr>
      <vt:lpstr>                                تعدد الخبر           وأخبروا باثنينِ أو بأكثرا ... عن واحدٍ كهُم سراةٌ شعرا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حذف المبتدأ وجوباً</dc:title>
  <dc:creator>هيثم البصري</dc:creator>
  <cp:lastModifiedBy>هيثم البصري</cp:lastModifiedBy>
  <cp:revision>15</cp:revision>
  <dcterms:created xsi:type="dcterms:W3CDTF">2021-06-07T08:01:43Z</dcterms:created>
  <dcterms:modified xsi:type="dcterms:W3CDTF">2021-06-07T12:50:41Z</dcterms:modified>
</cp:coreProperties>
</file>